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66" r:id="rId14"/>
    <p:sldId id="267" r:id="rId15"/>
    <p:sldId id="268" r:id="rId16"/>
    <p:sldId id="269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FF"/>
    <a:srgbClr val="FF0066"/>
    <a:srgbClr val="FF66FF"/>
    <a:srgbClr val="1DD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EE9B44-F8FC-4F0F-9435-7F108E874BB9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111138-B3A2-4E08-9676-7ACD75D71118}">
      <dgm:prSet custT="1"/>
      <dgm:spPr/>
      <dgm:t>
        <a:bodyPr/>
        <a:lstStyle/>
        <a:p>
          <a:r>
            <a:rPr lang="en-US" sz="2400" dirty="0" err="1" smtClean="0">
              <a:latin typeface="+mj-lt"/>
            </a:rPr>
            <a:t>Operon</a:t>
          </a:r>
          <a:endParaRPr lang="en-US" sz="2400" dirty="0">
            <a:latin typeface="+mj-lt"/>
          </a:endParaRPr>
        </a:p>
      </dgm:t>
    </dgm:pt>
    <dgm:pt modelId="{9CC218E4-EDF7-4C12-BC98-B4E317A70513}" type="parTrans" cxnId="{2D5BAED0-B9E2-4345-AD9E-90E5C6A87DB5}">
      <dgm:prSet/>
      <dgm:spPr/>
      <dgm:t>
        <a:bodyPr/>
        <a:lstStyle/>
        <a:p>
          <a:endParaRPr lang="en-US"/>
        </a:p>
      </dgm:t>
    </dgm:pt>
    <dgm:pt modelId="{2B891E5C-85A1-4734-BE77-C67FA46D2272}" type="sibTrans" cxnId="{2D5BAED0-B9E2-4345-AD9E-90E5C6A87DB5}">
      <dgm:prSet/>
      <dgm:spPr/>
      <dgm:t>
        <a:bodyPr/>
        <a:lstStyle/>
        <a:p>
          <a:endParaRPr lang="en-US"/>
        </a:p>
      </dgm:t>
    </dgm:pt>
    <dgm:pt modelId="{9F4E8206-BDF5-409F-A424-C77208A60DEE}">
      <dgm:prSet/>
      <dgm:spPr/>
      <dgm:t>
        <a:bodyPr/>
        <a:lstStyle/>
        <a:p>
          <a:r>
            <a:rPr lang="en-US" dirty="0" smtClean="0">
              <a:latin typeface="+mj-lt"/>
            </a:rPr>
            <a:t>Structural Genes</a:t>
          </a:r>
          <a:endParaRPr lang="en-US" dirty="0">
            <a:latin typeface="+mj-lt"/>
          </a:endParaRPr>
        </a:p>
      </dgm:t>
    </dgm:pt>
    <dgm:pt modelId="{495AF7B3-AEE6-423C-B152-E61E067DE6D5}" type="parTrans" cxnId="{A8A2BD94-5ACE-4C1D-B041-60654D8A3090}">
      <dgm:prSet/>
      <dgm:spPr/>
      <dgm:t>
        <a:bodyPr/>
        <a:lstStyle/>
        <a:p>
          <a:endParaRPr lang="en-US"/>
        </a:p>
      </dgm:t>
    </dgm:pt>
    <dgm:pt modelId="{75483508-DFF3-4612-B4B2-784C0B316C0A}" type="sibTrans" cxnId="{A8A2BD94-5ACE-4C1D-B041-60654D8A3090}">
      <dgm:prSet/>
      <dgm:spPr/>
      <dgm:t>
        <a:bodyPr/>
        <a:lstStyle/>
        <a:p>
          <a:endParaRPr lang="en-US"/>
        </a:p>
      </dgm:t>
    </dgm:pt>
    <dgm:pt modelId="{BF4B8AB2-31D0-4B45-A6F4-E3C20E04D674}">
      <dgm:prSet/>
      <dgm:spPr/>
      <dgm:t>
        <a:bodyPr/>
        <a:lstStyle/>
        <a:p>
          <a:r>
            <a:rPr lang="en-US" dirty="0" smtClean="0">
              <a:latin typeface="+mj-lt"/>
            </a:rPr>
            <a:t>Controller Genes</a:t>
          </a:r>
          <a:endParaRPr lang="en-US" dirty="0">
            <a:latin typeface="+mj-lt"/>
          </a:endParaRPr>
        </a:p>
      </dgm:t>
    </dgm:pt>
    <dgm:pt modelId="{FA41C280-1B0A-4CA4-9667-629D2F40F751}" type="parTrans" cxnId="{78CBDF7E-3310-45DB-A3EA-1F38C4BCEC47}">
      <dgm:prSet/>
      <dgm:spPr/>
      <dgm:t>
        <a:bodyPr/>
        <a:lstStyle/>
        <a:p>
          <a:endParaRPr lang="en-US"/>
        </a:p>
      </dgm:t>
    </dgm:pt>
    <dgm:pt modelId="{CAE79D5B-77B8-439A-B534-F9CFAB319C03}" type="sibTrans" cxnId="{78CBDF7E-3310-45DB-A3EA-1F38C4BCEC47}">
      <dgm:prSet/>
      <dgm:spPr/>
      <dgm:t>
        <a:bodyPr/>
        <a:lstStyle/>
        <a:p>
          <a:endParaRPr lang="en-US"/>
        </a:p>
      </dgm:t>
    </dgm:pt>
    <dgm:pt modelId="{8B2BE0F1-F345-4264-866C-3A4D670E0425}">
      <dgm:prSet/>
      <dgm:spPr/>
      <dgm:t>
        <a:bodyPr/>
        <a:lstStyle/>
        <a:p>
          <a:r>
            <a:rPr lang="en-US" dirty="0" smtClean="0">
              <a:latin typeface="+mj-lt"/>
            </a:rPr>
            <a:t>Regulator Genes</a:t>
          </a:r>
          <a:endParaRPr lang="en-US" dirty="0"/>
        </a:p>
      </dgm:t>
    </dgm:pt>
    <dgm:pt modelId="{54C95501-82B8-441F-8631-EB7BE81F5B3D}" type="parTrans" cxnId="{4EA70BBC-9FF6-4283-A698-77365AF744CA}">
      <dgm:prSet/>
      <dgm:spPr/>
      <dgm:t>
        <a:bodyPr/>
        <a:lstStyle/>
        <a:p>
          <a:endParaRPr lang="en-US"/>
        </a:p>
      </dgm:t>
    </dgm:pt>
    <dgm:pt modelId="{4BBBF17F-BF7C-4F3C-8D65-E082E7D29EF8}" type="sibTrans" cxnId="{4EA70BBC-9FF6-4283-A698-77365AF744CA}">
      <dgm:prSet/>
      <dgm:spPr/>
      <dgm:t>
        <a:bodyPr/>
        <a:lstStyle/>
        <a:p>
          <a:endParaRPr lang="en-US"/>
        </a:p>
      </dgm:t>
    </dgm:pt>
    <dgm:pt modelId="{120CE456-E613-433F-8FD6-0D3877EE9367}">
      <dgm:prSet/>
      <dgm:spPr/>
      <dgm:t>
        <a:bodyPr/>
        <a:lstStyle/>
        <a:p>
          <a:r>
            <a:rPr lang="en-US" dirty="0" err="1" smtClean="0"/>
            <a:t>Cistron</a:t>
          </a:r>
          <a:r>
            <a:rPr lang="en-US" dirty="0" smtClean="0"/>
            <a:t> Z</a:t>
          </a:r>
          <a:endParaRPr lang="en-US" dirty="0"/>
        </a:p>
      </dgm:t>
    </dgm:pt>
    <dgm:pt modelId="{41D06B62-F2E7-4784-B0BF-00183946604A}" type="parTrans" cxnId="{59F30ED3-AE96-439F-B223-3C5A292F0F8A}">
      <dgm:prSet/>
      <dgm:spPr/>
      <dgm:t>
        <a:bodyPr/>
        <a:lstStyle/>
        <a:p>
          <a:endParaRPr lang="en-US"/>
        </a:p>
      </dgm:t>
    </dgm:pt>
    <dgm:pt modelId="{146615B3-A528-464A-899E-901CD686608F}" type="sibTrans" cxnId="{59F30ED3-AE96-439F-B223-3C5A292F0F8A}">
      <dgm:prSet/>
      <dgm:spPr/>
      <dgm:t>
        <a:bodyPr/>
        <a:lstStyle/>
        <a:p>
          <a:endParaRPr lang="en-US"/>
        </a:p>
      </dgm:t>
    </dgm:pt>
    <dgm:pt modelId="{6B7E8484-F616-48E8-AABA-FE38CB1D1956}">
      <dgm:prSet/>
      <dgm:spPr/>
      <dgm:t>
        <a:bodyPr/>
        <a:lstStyle/>
        <a:p>
          <a:r>
            <a:rPr lang="en-US" dirty="0" smtClean="0"/>
            <a:t>Promoter Genes</a:t>
          </a:r>
          <a:endParaRPr lang="en-US" dirty="0"/>
        </a:p>
      </dgm:t>
    </dgm:pt>
    <dgm:pt modelId="{0EAE1808-BFFF-4C70-BC05-81FBB37BFB58}" type="parTrans" cxnId="{49FDC8F7-D328-4C66-849A-147321D10C72}">
      <dgm:prSet/>
      <dgm:spPr/>
      <dgm:t>
        <a:bodyPr/>
        <a:lstStyle/>
        <a:p>
          <a:endParaRPr lang="en-US"/>
        </a:p>
      </dgm:t>
    </dgm:pt>
    <dgm:pt modelId="{9650CE99-730A-460B-88DF-B3A8510ECFEE}" type="sibTrans" cxnId="{49FDC8F7-D328-4C66-849A-147321D10C72}">
      <dgm:prSet/>
      <dgm:spPr/>
      <dgm:t>
        <a:bodyPr/>
        <a:lstStyle/>
        <a:p>
          <a:endParaRPr lang="en-US"/>
        </a:p>
      </dgm:t>
    </dgm:pt>
    <dgm:pt modelId="{3AA15E13-51DC-49BA-A4ED-3F0BCBB0EE7B}">
      <dgm:prSet/>
      <dgm:spPr/>
      <dgm:t>
        <a:bodyPr/>
        <a:lstStyle/>
        <a:p>
          <a:r>
            <a:rPr lang="en-US" dirty="0" smtClean="0"/>
            <a:t>Operator Genes</a:t>
          </a:r>
          <a:endParaRPr lang="en-US" dirty="0"/>
        </a:p>
      </dgm:t>
    </dgm:pt>
    <dgm:pt modelId="{364FF2FB-C638-4DF7-9E43-3F3E2B919C77}" type="parTrans" cxnId="{20B8DB26-8C11-4DC1-B661-774C0089939B}">
      <dgm:prSet/>
      <dgm:spPr/>
      <dgm:t>
        <a:bodyPr/>
        <a:lstStyle/>
        <a:p>
          <a:endParaRPr lang="en-US"/>
        </a:p>
      </dgm:t>
    </dgm:pt>
    <dgm:pt modelId="{8F2870C0-34F8-49E0-82E6-6CAF711D0840}" type="sibTrans" cxnId="{20B8DB26-8C11-4DC1-B661-774C0089939B}">
      <dgm:prSet/>
      <dgm:spPr/>
      <dgm:t>
        <a:bodyPr/>
        <a:lstStyle/>
        <a:p>
          <a:endParaRPr lang="en-US"/>
        </a:p>
      </dgm:t>
    </dgm:pt>
    <dgm:pt modelId="{70DBBCD7-9CF0-450C-8C03-3D746225E2E4}">
      <dgm:prSet/>
      <dgm:spPr/>
      <dgm:t>
        <a:bodyPr/>
        <a:lstStyle/>
        <a:p>
          <a:r>
            <a:rPr lang="en-US" dirty="0" err="1" smtClean="0"/>
            <a:t>Cistron</a:t>
          </a:r>
          <a:r>
            <a:rPr lang="en-US" dirty="0" smtClean="0"/>
            <a:t> Y</a:t>
          </a:r>
          <a:endParaRPr lang="en-US" dirty="0"/>
        </a:p>
      </dgm:t>
    </dgm:pt>
    <dgm:pt modelId="{E1F6ECA9-E857-496B-9A43-203120D083BA}" type="parTrans" cxnId="{D8A00BAF-42F8-492D-8907-1E457228DB70}">
      <dgm:prSet/>
      <dgm:spPr/>
      <dgm:t>
        <a:bodyPr/>
        <a:lstStyle/>
        <a:p>
          <a:endParaRPr lang="en-US"/>
        </a:p>
      </dgm:t>
    </dgm:pt>
    <dgm:pt modelId="{8D0E01C6-AB3A-4309-94BE-92E0EA45CA04}" type="sibTrans" cxnId="{D8A00BAF-42F8-492D-8907-1E457228DB70}">
      <dgm:prSet/>
      <dgm:spPr/>
      <dgm:t>
        <a:bodyPr/>
        <a:lstStyle/>
        <a:p>
          <a:endParaRPr lang="en-US"/>
        </a:p>
      </dgm:t>
    </dgm:pt>
    <dgm:pt modelId="{CAE2BF80-CF7F-4516-9F68-1A83F539C051}">
      <dgm:prSet/>
      <dgm:spPr/>
      <dgm:t>
        <a:bodyPr/>
        <a:lstStyle/>
        <a:p>
          <a:r>
            <a:rPr lang="en-US" dirty="0" err="1" smtClean="0"/>
            <a:t>Cistron</a:t>
          </a:r>
          <a:r>
            <a:rPr lang="en-US" dirty="0" smtClean="0"/>
            <a:t> A</a:t>
          </a:r>
          <a:endParaRPr lang="en-US" dirty="0"/>
        </a:p>
      </dgm:t>
    </dgm:pt>
    <dgm:pt modelId="{55819198-EE67-4584-BD40-19B108E96B8B}" type="parTrans" cxnId="{FAD6DBE3-9138-4966-A164-9AE4A46C1B64}">
      <dgm:prSet/>
      <dgm:spPr/>
      <dgm:t>
        <a:bodyPr/>
        <a:lstStyle/>
        <a:p>
          <a:endParaRPr lang="en-US"/>
        </a:p>
      </dgm:t>
    </dgm:pt>
    <dgm:pt modelId="{714F4FA4-9BE6-4722-A0BF-9A8FDA411A78}" type="sibTrans" cxnId="{FAD6DBE3-9138-4966-A164-9AE4A46C1B64}">
      <dgm:prSet/>
      <dgm:spPr/>
      <dgm:t>
        <a:bodyPr/>
        <a:lstStyle/>
        <a:p>
          <a:endParaRPr lang="en-US"/>
        </a:p>
      </dgm:t>
    </dgm:pt>
    <dgm:pt modelId="{7BFE7983-06CC-4BED-A664-2F9CAF08BD64}" type="pres">
      <dgm:prSet presAssocID="{20EE9B44-F8FC-4F0F-9435-7F108E874B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DC5F1F-13F4-4A96-BB03-0C9A840D90E2}" type="pres">
      <dgm:prSet presAssocID="{20EE9B44-F8FC-4F0F-9435-7F108E874BB9}" presName="hierFlow" presStyleCnt="0"/>
      <dgm:spPr/>
    </dgm:pt>
    <dgm:pt modelId="{DE6610E2-2C60-40B8-BE1B-508E7491EDC5}" type="pres">
      <dgm:prSet presAssocID="{20EE9B44-F8FC-4F0F-9435-7F108E874B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1E7F1D0-182E-49E6-9716-A80ADDFAA446}" type="pres">
      <dgm:prSet presAssocID="{16111138-B3A2-4E08-9676-7ACD75D71118}" presName="Name14" presStyleCnt="0"/>
      <dgm:spPr/>
    </dgm:pt>
    <dgm:pt modelId="{0FC4E992-8302-4BAB-ABFB-C1009E99FD34}" type="pres">
      <dgm:prSet presAssocID="{16111138-B3A2-4E08-9676-7ACD75D71118}" presName="level1Shape" presStyleLbl="node0" presStyleIdx="0" presStyleCnt="1" custScaleX="187760" custScaleY="867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96B2E8-481B-435F-A508-C9D3E904E1B5}" type="pres">
      <dgm:prSet presAssocID="{16111138-B3A2-4E08-9676-7ACD75D71118}" presName="hierChild2" presStyleCnt="0"/>
      <dgm:spPr/>
    </dgm:pt>
    <dgm:pt modelId="{D1C1421D-502A-4534-8618-460191B184D5}" type="pres">
      <dgm:prSet presAssocID="{FA41C280-1B0A-4CA4-9667-629D2F40F751}" presName="Name19" presStyleLbl="parChTrans1D2" presStyleIdx="0" presStyleCnt="2"/>
      <dgm:spPr/>
      <dgm:t>
        <a:bodyPr/>
        <a:lstStyle/>
        <a:p>
          <a:endParaRPr lang="en-US"/>
        </a:p>
      </dgm:t>
    </dgm:pt>
    <dgm:pt modelId="{33647383-5919-4521-91A0-96BA9C44A121}" type="pres">
      <dgm:prSet presAssocID="{BF4B8AB2-31D0-4B45-A6F4-E3C20E04D674}" presName="Name21" presStyleCnt="0"/>
      <dgm:spPr/>
    </dgm:pt>
    <dgm:pt modelId="{6DA3B266-90AD-4B1F-9377-34F97BAF0E7E}" type="pres">
      <dgm:prSet presAssocID="{BF4B8AB2-31D0-4B45-A6F4-E3C20E04D674}" presName="level2Shape" presStyleLbl="node2" presStyleIdx="0" presStyleCnt="2"/>
      <dgm:spPr/>
      <dgm:t>
        <a:bodyPr/>
        <a:lstStyle/>
        <a:p>
          <a:endParaRPr lang="en-US"/>
        </a:p>
      </dgm:t>
    </dgm:pt>
    <dgm:pt modelId="{E1A8FA17-56DB-4910-B81F-B244CBA22168}" type="pres">
      <dgm:prSet presAssocID="{BF4B8AB2-31D0-4B45-A6F4-E3C20E04D674}" presName="hierChild3" presStyleCnt="0"/>
      <dgm:spPr/>
    </dgm:pt>
    <dgm:pt modelId="{7B20266E-9A3F-4773-BFD8-574483E3739A}" type="pres">
      <dgm:prSet presAssocID="{54C95501-82B8-441F-8631-EB7BE81F5B3D}" presName="Name19" presStyleLbl="parChTrans1D3" presStyleIdx="0" presStyleCnt="6"/>
      <dgm:spPr/>
      <dgm:t>
        <a:bodyPr/>
        <a:lstStyle/>
        <a:p>
          <a:endParaRPr lang="en-US"/>
        </a:p>
      </dgm:t>
    </dgm:pt>
    <dgm:pt modelId="{D293E0AA-B743-4B82-AF4F-4FADCA7D735A}" type="pres">
      <dgm:prSet presAssocID="{8B2BE0F1-F345-4264-866C-3A4D670E0425}" presName="Name21" presStyleCnt="0"/>
      <dgm:spPr/>
    </dgm:pt>
    <dgm:pt modelId="{C7F6AAB4-1276-4BE9-8A6C-B4D137D2949A}" type="pres">
      <dgm:prSet presAssocID="{8B2BE0F1-F345-4264-866C-3A4D670E0425}" presName="level2Shape" presStyleLbl="node3" presStyleIdx="0" presStyleCnt="6"/>
      <dgm:spPr/>
      <dgm:t>
        <a:bodyPr/>
        <a:lstStyle/>
        <a:p>
          <a:endParaRPr lang="en-US"/>
        </a:p>
      </dgm:t>
    </dgm:pt>
    <dgm:pt modelId="{F62C1389-D6D9-46C1-9696-A355189F50B6}" type="pres">
      <dgm:prSet presAssocID="{8B2BE0F1-F345-4264-866C-3A4D670E0425}" presName="hierChild3" presStyleCnt="0"/>
      <dgm:spPr/>
    </dgm:pt>
    <dgm:pt modelId="{A71FD538-DC68-4015-AAA1-CA39CDB90DF4}" type="pres">
      <dgm:prSet presAssocID="{0EAE1808-BFFF-4C70-BC05-81FBB37BFB58}" presName="Name19" presStyleLbl="parChTrans1D3" presStyleIdx="1" presStyleCnt="6"/>
      <dgm:spPr/>
      <dgm:t>
        <a:bodyPr/>
        <a:lstStyle/>
        <a:p>
          <a:endParaRPr lang="en-US"/>
        </a:p>
      </dgm:t>
    </dgm:pt>
    <dgm:pt modelId="{A38EDC9F-287F-4578-A607-75ED19389923}" type="pres">
      <dgm:prSet presAssocID="{6B7E8484-F616-48E8-AABA-FE38CB1D1956}" presName="Name21" presStyleCnt="0"/>
      <dgm:spPr/>
    </dgm:pt>
    <dgm:pt modelId="{2A3A22F0-12F6-416F-93D8-84535FD6F3EC}" type="pres">
      <dgm:prSet presAssocID="{6B7E8484-F616-48E8-AABA-FE38CB1D1956}" presName="level2Shape" presStyleLbl="node3" presStyleIdx="1" presStyleCnt="6"/>
      <dgm:spPr/>
      <dgm:t>
        <a:bodyPr/>
        <a:lstStyle/>
        <a:p>
          <a:endParaRPr lang="en-US"/>
        </a:p>
      </dgm:t>
    </dgm:pt>
    <dgm:pt modelId="{E37D5BBB-ED2D-4E90-9604-040B14DC099C}" type="pres">
      <dgm:prSet presAssocID="{6B7E8484-F616-48E8-AABA-FE38CB1D1956}" presName="hierChild3" presStyleCnt="0"/>
      <dgm:spPr/>
    </dgm:pt>
    <dgm:pt modelId="{2DB095CE-EDD7-40CC-B1EE-71A8C0FF9934}" type="pres">
      <dgm:prSet presAssocID="{364FF2FB-C638-4DF7-9E43-3F3E2B919C77}" presName="Name19" presStyleLbl="parChTrans1D3" presStyleIdx="2" presStyleCnt="6"/>
      <dgm:spPr/>
      <dgm:t>
        <a:bodyPr/>
        <a:lstStyle/>
        <a:p>
          <a:endParaRPr lang="en-US"/>
        </a:p>
      </dgm:t>
    </dgm:pt>
    <dgm:pt modelId="{73972188-9FAC-4A7D-9843-7B222D0A4649}" type="pres">
      <dgm:prSet presAssocID="{3AA15E13-51DC-49BA-A4ED-3F0BCBB0EE7B}" presName="Name21" presStyleCnt="0"/>
      <dgm:spPr/>
    </dgm:pt>
    <dgm:pt modelId="{1FD66BE7-953F-4B2E-9A5F-AF8E6AC78EAE}" type="pres">
      <dgm:prSet presAssocID="{3AA15E13-51DC-49BA-A4ED-3F0BCBB0EE7B}" presName="level2Shape" presStyleLbl="node3" presStyleIdx="2" presStyleCnt="6"/>
      <dgm:spPr/>
      <dgm:t>
        <a:bodyPr/>
        <a:lstStyle/>
        <a:p>
          <a:endParaRPr lang="en-US"/>
        </a:p>
      </dgm:t>
    </dgm:pt>
    <dgm:pt modelId="{38F38E0B-0361-4DC0-B076-87C15E6CCAC5}" type="pres">
      <dgm:prSet presAssocID="{3AA15E13-51DC-49BA-A4ED-3F0BCBB0EE7B}" presName="hierChild3" presStyleCnt="0"/>
      <dgm:spPr/>
    </dgm:pt>
    <dgm:pt modelId="{CA0FBD89-9140-4811-A53E-A1A9BD1AE8AF}" type="pres">
      <dgm:prSet presAssocID="{495AF7B3-AEE6-423C-B152-E61E067DE6D5}" presName="Name19" presStyleLbl="parChTrans1D2" presStyleIdx="1" presStyleCnt="2"/>
      <dgm:spPr/>
      <dgm:t>
        <a:bodyPr/>
        <a:lstStyle/>
        <a:p>
          <a:endParaRPr lang="en-US"/>
        </a:p>
      </dgm:t>
    </dgm:pt>
    <dgm:pt modelId="{BFDFDF8C-9F7F-4C81-A01C-8C06B4AA4495}" type="pres">
      <dgm:prSet presAssocID="{9F4E8206-BDF5-409F-A424-C77208A60DEE}" presName="Name21" presStyleCnt="0"/>
      <dgm:spPr/>
    </dgm:pt>
    <dgm:pt modelId="{7C4A2299-3CC5-4204-8FCE-2FF85F6983CB}" type="pres">
      <dgm:prSet presAssocID="{9F4E8206-BDF5-409F-A424-C77208A60DEE}" presName="level2Shape" presStyleLbl="node2" presStyleIdx="1" presStyleCnt="2"/>
      <dgm:spPr/>
      <dgm:t>
        <a:bodyPr/>
        <a:lstStyle/>
        <a:p>
          <a:endParaRPr lang="en-US"/>
        </a:p>
      </dgm:t>
    </dgm:pt>
    <dgm:pt modelId="{BA33CFBE-76B3-4A99-B708-0ADB8B68F35B}" type="pres">
      <dgm:prSet presAssocID="{9F4E8206-BDF5-409F-A424-C77208A60DEE}" presName="hierChild3" presStyleCnt="0"/>
      <dgm:spPr/>
    </dgm:pt>
    <dgm:pt modelId="{6BEBE735-5764-46EB-A759-B771F4BC3B70}" type="pres">
      <dgm:prSet presAssocID="{41D06B62-F2E7-4784-B0BF-00183946604A}" presName="Name19" presStyleLbl="parChTrans1D3" presStyleIdx="3" presStyleCnt="6"/>
      <dgm:spPr/>
      <dgm:t>
        <a:bodyPr/>
        <a:lstStyle/>
        <a:p>
          <a:endParaRPr lang="en-US"/>
        </a:p>
      </dgm:t>
    </dgm:pt>
    <dgm:pt modelId="{A8E72660-5D7A-4854-B85E-E7A7701FF7B5}" type="pres">
      <dgm:prSet presAssocID="{120CE456-E613-433F-8FD6-0D3877EE9367}" presName="Name21" presStyleCnt="0"/>
      <dgm:spPr/>
    </dgm:pt>
    <dgm:pt modelId="{6859B232-B4E8-4466-8C64-0AA1DA3387A7}" type="pres">
      <dgm:prSet presAssocID="{120CE456-E613-433F-8FD6-0D3877EE9367}" presName="level2Shape" presStyleLbl="node3" presStyleIdx="3" presStyleCnt="6"/>
      <dgm:spPr/>
      <dgm:t>
        <a:bodyPr/>
        <a:lstStyle/>
        <a:p>
          <a:endParaRPr lang="en-US"/>
        </a:p>
      </dgm:t>
    </dgm:pt>
    <dgm:pt modelId="{F0FB0BF8-2B6D-4CC8-B828-71822F988BDB}" type="pres">
      <dgm:prSet presAssocID="{120CE456-E613-433F-8FD6-0D3877EE9367}" presName="hierChild3" presStyleCnt="0"/>
      <dgm:spPr/>
    </dgm:pt>
    <dgm:pt modelId="{F2D16736-EB1B-4699-B543-B025B6B620B2}" type="pres">
      <dgm:prSet presAssocID="{E1F6ECA9-E857-496B-9A43-203120D083BA}" presName="Name19" presStyleLbl="parChTrans1D3" presStyleIdx="4" presStyleCnt="6"/>
      <dgm:spPr/>
      <dgm:t>
        <a:bodyPr/>
        <a:lstStyle/>
        <a:p>
          <a:endParaRPr lang="en-US"/>
        </a:p>
      </dgm:t>
    </dgm:pt>
    <dgm:pt modelId="{8DC962F4-5FAC-4C52-BE66-5F0AE6F9CB01}" type="pres">
      <dgm:prSet presAssocID="{70DBBCD7-9CF0-450C-8C03-3D746225E2E4}" presName="Name21" presStyleCnt="0"/>
      <dgm:spPr/>
    </dgm:pt>
    <dgm:pt modelId="{2173C677-233D-47D8-8D70-50F7DD5298D7}" type="pres">
      <dgm:prSet presAssocID="{70DBBCD7-9CF0-450C-8C03-3D746225E2E4}" presName="level2Shape" presStyleLbl="node3" presStyleIdx="4" presStyleCnt="6"/>
      <dgm:spPr/>
      <dgm:t>
        <a:bodyPr/>
        <a:lstStyle/>
        <a:p>
          <a:endParaRPr lang="en-US"/>
        </a:p>
      </dgm:t>
    </dgm:pt>
    <dgm:pt modelId="{3D20814A-1E49-4EC6-AD49-2673C800F9E5}" type="pres">
      <dgm:prSet presAssocID="{70DBBCD7-9CF0-450C-8C03-3D746225E2E4}" presName="hierChild3" presStyleCnt="0"/>
      <dgm:spPr/>
    </dgm:pt>
    <dgm:pt modelId="{F3A20A2C-915D-4D0D-8AA6-EA98CB5BD7FE}" type="pres">
      <dgm:prSet presAssocID="{55819198-EE67-4584-BD40-19B108E96B8B}" presName="Name19" presStyleLbl="parChTrans1D3" presStyleIdx="5" presStyleCnt="6"/>
      <dgm:spPr/>
      <dgm:t>
        <a:bodyPr/>
        <a:lstStyle/>
        <a:p>
          <a:endParaRPr lang="en-US"/>
        </a:p>
      </dgm:t>
    </dgm:pt>
    <dgm:pt modelId="{EE7698F8-5324-402E-B147-2A22FE34ABED}" type="pres">
      <dgm:prSet presAssocID="{CAE2BF80-CF7F-4516-9F68-1A83F539C051}" presName="Name21" presStyleCnt="0"/>
      <dgm:spPr/>
    </dgm:pt>
    <dgm:pt modelId="{694BF966-64AA-491C-A3C2-CB4BB55E2360}" type="pres">
      <dgm:prSet presAssocID="{CAE2BF80-CF7F-4516-9F68-1A83F539C051}" presName="level2Shape" presStyleLbl="node3" presStyleIdx="5" presStyleCnt="6"/>
      <dgm:spPr/>
      <dgm:t>
        <a:bodyPr/>
        <a:lstStyle/>
        <a:p>
          <a:endParaRPr lang="en-US"/>
        </a:p>
      </dgm:t>
    </dgm:pt>
    <dgm:pt modelId="{88FA98E4-C8EB-4A61-9B36-557C1F6A71EB}" type="pres">
      <dgm:prSet presAssocID="{CAE2BF80-CF7F-4516-9F68-1A83F539C051}" presName="hierChild3" presStyleCnt="0"/>
      <dgm:spPr/>
    </dgm:pt>
    <dgm:pt modelId="{384A83C7-BA09-40E8-8CD6-5C73756ADCC3}" type="pres">
      <dgm:prSet presAssocID="{20EE9B44-F8FC-4F0F-9435-7F108E874BB9}" presName="bgShapesFlow" presStyleCnt="0"/>
      <dgm:spPr/>
    </dgm:pt>
  </dgm:ptLst>
  <dgm:cxnLst>
    <dgm:cxn modelId="{EEACAAF3-43EE-464A-8E1A-69DF749AF050}" type="presOf" srcId="{FA41C280-1B0A-4CA4-9667-629D2F40F751}" destId="{D1C1421D-502A-4534-8618-460191B184D5}" srcOrd="0" destOrd="0" presId="urn:microsoft.com/office/officeart/2005/8/layout/hierarchy6"/>
    <dgm:cxn modelId="{4EA70BBC-9FF6-4283-A698-77365AF744CA}" srcId="{BF4B8AB2-31D0-4B45-A6F4-E3C20E04D674}" destId="{8B2BE0F1-F345-4264-866C-3A4D670E0425}" srcOrd="0" destOrd="0" parTransId="{54C95501-82B8-441F-8631-EB7BE81F5B3D}" sibTransId="{4BBBF17F-BF7C-4F3C-8D65-E082E7D29EF8}"/>
    <dgm:cxn modelId="{20B8DB26-8C11-4DC1-B661-774C0089939B}" srcId="{BF4B8AB2-31D0-4B45-A6F4-E3C20E04D674}" destId="{3AA15E13-51DC-49BA-A4ED-3F0BCBB0EE7B}" srcOrd="2" destOrd="0" parTransId="{364FF2FB-C638-4DF7-9E43-3F3E2B919C77}" sibTransId="{8F2870C0-34F8-49E0-82E6-6CAF711D0840}"/>
    <dgm:cxn modelId="{FAD6DBE3-9138-4966-A164-9AE4A46C1B64}" srcId="{9F4E8206-BDF5-409F-A424-C77208A60DEE}" destId="{CAE2BF80-CF7F-4516-9F68-1A83F539C051}" srcOrd="2" destOrd="0" parTransId="{55819198-EE67-4584-BD40-19B108E96B8B}" sibTransId="{714F4FA4-9BE6-4722-A0BF-9A8FDA411A78}"/>
    <dgm:cxn modelId="{09983559-16A8-4743-8F9B-9238A99A5613}" type="presOf" srcId="{20EE9B44-F8FC-4F0F-9435-7F108E874BB9}" destId="{7BFE7983-06CC-4BED-A664-2F9CAF08BD64}" srcOrd="0" destOrd="0" presId="urn:microsoft.com/office/officeart/2005/8/layout/hierarchy6"/>
    <dgm:cxn modelId="{F010740B-1C39-4EE3-A908-7FCCA79347E5}" type="presOf" srcId="{3AA15E13-51DC-49BA-A4ED-3F0BCBB0EE7B}" destId="{1FD66BE7-953F-4B2E-9A5F-AF8E6AC78EAE}" srcOrd="0" destOrd="0" presId="urn:microsoft.com/office/officeart/2005/8/layout/hierarchy6"/>
    <dgm:cxn modelId="{D57F3108-44E3-4F23-9FE0-B68D9449F67D}" type="presOf" srcId="{364FF2FB-C638-4DF7-9E43-3F3E2B919C77}" destId="{2DB095CE-EDD7-40CC-B1EE-71A8C0FF9934}" srcOrd="0" destOrd="0" presId="urn:microsoft.com/office/officeart/2005/8/layout/hierarchy6"/>
    <dgm:cxn modelId="{607CED49-4391-48E6-995C-ED1BB878F53C}" type="presOf" srcId="{16111138-B3A2-4E08-9676-7ACD75D71118}" destId="{0FC4E992-8302-4BAB-ABFB-C1009E99FD34}" srcOrd="0" destOrd="0" presId="urn:microsoft.com/office/officeart/2005/8/layout/hierarchy6"/>
    <dgm:cxn modelId="{D8A00BAF-42F8-492D-8907-1E457228DB70}" srcId="{9F4E8206-BDF5-409F-A424-C77208A60DEE}" destId="{70DBBCD7-9CF0-450C-8C03-3D746225E2E4}" srcOrd="1" destOrd="0" parTransId="{E1F6ECA9-E857-496B-9A43-203120D083BA}" sibTransId="{8D0E01C6-AB3A-4309-94BE-92E0EA45CA04}"/>
    <dgm:cxn modelId="{59F30ED3-AE96-439F-B223-3C5A292F0F8A}" srcId="{9F4E8206-BDF5-409F-A424-C77208A60DEE}" destId="{120CE456-E613-433F-8FD6-0D3877EE9367}" srcOrd="0" destOrd="0" parTransId="{41D06B62-F2E7-4784-B0BF-00183946604A}" sibTransId="{146615B3-A528-464A-899E-901CD686608F}"/>
    <dgm:cxn modelId="{78CBDF7E-3310-45DB-A3EA-1F38C4BCEC47}" srcId="{16111138-B3A2-4E08-9676-7ACD75D71118}" destId="{BF4B8AB2-31D0-4B45-A6F4-E3C20E04D674}" srcOrd="0" destOrd="0" parTransId="{FA41C280-1B0A-4CA4-9667-629D2F40F751}" sibTransId="{CAE79D5B-77B8-439A-B534-F9CFAB319C03}"/>
    <dgm:cxn modelId="{D3286673-C826-43A5-961C-29386C690736}" type="presOf" srcId="{54C95501-82B8-441F-8631-EB7BE81F5B3D}" destId="{7B20266E-9A3F-4773-BFD8-574483E3739A}" srcOrd="0" destOrd="0" presId="urn:microsoft.com/office/officeart/2005/8/layout/hierarchy6"/>
    <dgm:cxn modelId="{588BD19A-B5B6-419E-AADF-B7CD3ECF0AE9}" type="presOf" srcId="{495AF7B3-AEE6-423C-B152-E61E067DE6D5}" destId="{CA0FBD89-9140-4811-A53E-A1A9BD1AE8AF}" srcOrd="0" destOrd="0" presId="urn:microsoft.com/office/officeart/2005/8/layout/hierarchy6"/>
    <dgm:cxn modelId="{F3BDCB53-60B8-4CEC-864A-F055F0EBEA23}" type="presOf" srcId="{6B7E8484-F616-48E8-AABA-FE38CB1D1956}" destId="{2A3A22F0-12F6-416F-93D8-84535FD6F3EC}" srcOrd="0" destOrd="0" presId="urn:microsoft.com/office/officeart/2005/8/layout/hierarchy6"/>
    <dgm:cxn modelId="{FBCD9079-1B34-43DE-888B-C0D9C1EE7DD7}" type="presOf" srcId="{E1F6ECA9-E857-496B-9A43-203120D083BA}" destId="{F2D16736-EB1B-4699-B543-B025B6B620B2}" srcOrd="0" destOrd="0" presId="urn:microsoft.com/office/officeart/2005/8/layout/hierarchy6"/>
    <dgm:cxn modelId="{A8A2BD94-5ACE-4C1D-B041-60654D8A3090}" srcId="{16111138-B3A2-4E08-9676-7ACD75D71118}" destId="{9F4E8206-BDF5-409F-A424-C77208A60DEE}" srcOrd="1" destOrd="0" parTransId="{495AF7B3-AEE6-423C-B152-E61E067DE6D5}" sibTransId="{75483508-DFF3-4612-B4B2-784C0B316C0A}"/>
    <dgm:cxn modelId="{009C2031-53A3-42D6-A502-6587710BC43E}" type="presOf" srcId="{120CE456-E613-433F-8FD6-0D3877EE9367}" destId="{6859B232-B4E8-4466-8C64-0AA1DA3387A7}" srcOrd="0" destOrd="0" presId="urn:microsoft.com/office/officeart/2005/8/layout/hierarchy6"/>
    <dgm:cxn modelId="{DDAD5B7C-6B1A-4989-8C63-A764326BD6E2}" type="presOf" srcId="{CAE2BF80-CF7F-4516-9F68-1A83F539C051}" destId="{694BF966-64AA-491C-A3C2-CB4BB55E2360}" srcOrd="0" destOrd="0" presId="urn:microsoft.com/office/officeart/2005/8/layout/hierarchy6"/>
    <dgm:cxn modelId="{EEB251C1-1CF1-42A3-90B1-BC28F76E2201}" type="presOf" srcId="{BF4B8AB2-31D0-4B45-A6F4-E3C20E04D674}" destId="{6DA3B266-90AD-4B1F-9377-34F97BAF0E7E}" srcOrd="0" destOrd="0" presId="urn:microsoft.com/office/officeart/2005/8/layout/hierarchy6"/>
    <dgm:cxn modelId="{764ED481-FDAB-4DCC-9AA9-5279035F6970}" type="presOf" srcId="{41D06B62-F2E7-4784-B0BF-00183946604A}" destId="{6BEBE735-5764-46EB-A759-B771F4BC3B70}" srcOrd="0" destOrd="0" presId="urn:microsoft.com/office/officeart/2005/8/layout/hierarchy6"/>
    <dgm:cxn modelId="{822AD924-4798-4941-84FB-9FBCD34FBA0F}" type="presOf" srcId="{8B2BE0F1-F345-4264-866C-3A4D670E0425}" destId="{C7F6AAB4-1276-4BE9-8A6C-B4D137D2949A}" srcOrd="0" destOrd="0" presId="urn:microsoft.com/office/officeart/2005/8/layout/hierarchy6"/>
    <dgm:cxn modelId="{2D5BAED0-B9E2-4345-AD9E-90E5C6A87DB5}" srcId="{20EE9B44-F8FC-4F0F-9435-7F108E874BB9}" destId="{16111138-B3A2-4E08-9676-7ACD75D71118}" srcOrd="0" destOrd="0" parTransId="{9CC218E4-EDF7-4C12-BC98-B4E317A70513}" sibTransId="{2B891E5C-85A1-4734-BE77-C67FA46D2272}"/>
    <dgm:cxn modelId="{49FDC8F7-D328-4C66-849A-147321D10C72}" srcId="{BF4B8AB2-31D0-4B45-A6F4-E3C20E04D674}" destId="{6B7E8484-F616-48E8-AABA-FE38CB1D1956}" srcOrd="1" destOrd="0" parTransId="{0EAE1808-BFFF-4C70-BC05-81FBB37BFB58}" sibTransId="{9650CE99-730A-460B-88DF-B3A8510ECFEE}"/>
    <dgm:cxn modelId="{B51A3967-B466-42EF-9276-1D37B21742E5}" type="presOf" srcId="{9F4E8206-BDF5-409F-A424-C77208A60DEE}" destId="{7C4A2299-3CC5-4204-8FCE-2FF85F6983CB}" srcOrd="0" destOrd="0" presId="urn:microsoft.com/office/officeart/2005/8/layout/hierarchy6"/>
    <dgm:cxn modelId="{94736EFD-D28E-4CC7-A08F-CCEC8589D72F}" type="presOf" srcId="{0EAE1808-BFFF-4C70-BC05-81FBB37BFB58}" destId="{A71FD538-DC68-4015-AAA1-CA39CDB90DF4}" srcOrd="0" destOrd="0" presId="urn:microsoft.com/office/officeart/2005/8/layout/hierarchy6"/>
    <dgm:cxn modelId="{5D72A0E9-D2EB-4AB5-AB2E-9F6505E4A845}" type="presOf" srcId="{55819198-EE67-4584-BD40-19B108E96B8B}" destId="{F3A20A2C-915D-4D0D-8AA6-EA98CB5BD7FE}" srcOrd="0" destOrd="0" presId="urn:microsoft.com/office/officeart/2005/8/layout/hierarchy6"/>
    <dgm:cxn modelId="{481FD114-328D-432F-966A-68621109440C}" type="presOf" srcId="{70DBBCD7-9CF0-450C-8C03-3D746225E2E4}" destId="{2173C677-233D-47D8-8D70-50F7DD5298D7}" srcOrd="0" destOrd="0" presId="urn:microsoft.com/office/officeart/2005/8/layout/hierarchy6"/>
    <dgm:cxn modelId="{8205AEF6-8134-42D8-86C6-31F29ACEEDA0}" type="presParOf" srcId="{7BFE7983-06CC-4BED-A664-2F9CAF08BD64}" destId="{3EDC5F1F-13F4-4A96-BB03-0C9A840D90E2}" srcOrd="0" destOrd="0" presId="urn:microsoft.com/office/officeart/2005/8/layout/hierarchy6"/>
    <dgm:cxn modelId="{285CBF51-836A-4327-B65C-FEEE6172425E}" type="presParOf" srcId="{3EDC5F1F-13F4-4A96-BB03-0C9A840D90E2}" destId="{DE6610E2-2C60-40B8-BE1B-508E7491EDC5}" srcOrd="0" destOrd="0" presId="urn:microsoft.com/office/officeart/2005/8/layout/hierarchy6"/>
    <dgm:cxn modelId="{A0C022F9-15D4-42B1-B749-F58623FBFBB3}" type="presParOf" srcId="{DE6610E2-2C60-40B8-BE1B-508E7491EDC5}" destId="{21E7F1D0-182E-49E6-9716-A80ADDFAA446}" srcOrd="0" destOrd="0" presId="urn:microsoft.com/office/officeart/2005/8/layout/hierarchy6"/>
    <dgm:cxn modelId="{7369EE41-18C1-4550-8999-24A216DEAD4E}" type="presParOf" srcId="{21E7F1D0-182E-49E6-9716-A80ADDFAA446}" destId="{0FC4E992-8302-4BAB-ABFB-C1009E99FD34}" srcOrd="0" destOrd="0" presId="urn:microsoft.com/office/officeart/2005/8/layout/hierarchy6"/>
    <dgm:cxn modelId="{0E0E8777-CC30-4EA0-B1C6-FD94F26E3486}" type="presParOf" srcId="{21E7F1D0-182E-49E6-9716-A80ADDFAA446}" destId="{9996B2E8-481B-435F-A508-C9D3E904E1B5}" srcOrd="1" destOrd="0" presId="urn:microsoft.com/office/officeart/2005/8/layout/hierarchy6"/>
    <dgm:cxn modelId="{E0C3465C-3E7A-49C7-8FF1-1F4881E5784E}" type="presParOf" srcId="{9996B2E8-481B-435F-A508-C9D3E904E1B5}" destId="{D1C1421D-502A-4534-8618-460191B184D5}" srcOrd="0" destOrd="0" presId="urn:microsoft.com/office/officeart/2005/8/layout/hierarchy6"/>
    <dgm:cxn modelId="{BDC90A65-D85C-4B4D-B112-97DA9723B20F}" type="presParOf" srcId="{9996B2E8-481B-435F-A508-C9D3E904E1B5}" destId="{33647383-5919-4521-91A0-96BA9C44A121}" srcOrd="1" destOrd="0" presId="urn:microsoft.com/office/officeart/2005/8/layout/hierarchy6"/>
    <dgm:cxn modelId="{2BC8B6C8-D866-453A-8055-1A7CE1D683C8}" type="presParOf" srcId="{33647383-5919-4521-91A0-96BA9C44A121}" destId="{6DA3B266-90AD-4B1F-9377-34F97BAF0E7E}" srcOrd="0" destOrd="0" presId="urn:microsoft.com/office/officeart/2005/8/layout/hierarchy6"/>
    <dgm:cxn modelId="{66D84585-B23B-4297-9AA3-BE4D04900434}" type="presParOf" srcId="{33647383-5919-4521-91A0-96BA9C44A121}" destId="{E1A8FA17-56DB-4910-B81F-B244CBA22168}" srcOrd="1" destOrd="0" presId="urn:microsoft.com/office/officeart/2005/8/layout/hierarchy6"/>
    <dgm:cxn modelId="{5899389A-DE01-4317-8B4C-2B35203EEA97}" type="presParOf" srcId="{E1A8FA17-56DB-4910-B81F-B244CBA22168}" destId="{7B20266E-9A3F-4773-BFD8-574483E3739A}" srcOrd="0" destOrd="0" presId="urn:microsoft.com/office/officeart/2005/8/layout/hierarchy6"/>
    <dgm:cxn modelId="{4A06477F-770E-4F00-8F6B-67BB5DE8DC66}" type="presParOf" srcId="{E1A8FA17-56DB-4910-B81F-B244CBA22168}" destId="{D293E0AA-B743-4B82-AF4F-4FADCA7D735A}" srcOrd="1" destOrd="0" presId="urn:microsoft.com/office/officeart/2005/8/layout/hierarchy6"/>
    <dgm:cxn modelId="{A471E350-9809-4520-ACC0-A44A9E94D124}" type="presParOf" srcId="{D293E0AA-B743-4B82-AF4F-4FADCA7D735A}" destId="{C7F6AAB4-1276-4BE9-8A6C-B4D137D2949A}" srcOrd="0" destOrd="0" presId="urn:microsoft.com/office/officeart/2005/8/layout/hierarchy6"/>
    <dgm:cxn modelId="{02EEE532-5DC8-4E80-A2A1-2DDDC7F55668}" type="presParOf" srcId="{D293E0AA-B743-4B82-AF4F-4FADCA7D735A}" destId="{F62C1389-D6D9-46C1-9696-A355189F50B6}" srcOrd="1" destOrd="0" presId="urn:microsoft.com/office/officeart/2005/8/layout/hierarchy6"/>
    <dgm:cxn modelId="{50DBF997-87E4-4C2A-AF78-074F346D734F}" type="presParOf" srcId="{E1A8FA17-56DB-4910-B81F-B244CBA22168}" destId="{A71FD538-DC68-4015-AAA1-CA39CDB90DF4}" srcOrd="2" destOrd="0" presId="urn:microsoft.com/office/officeart/2005/8/layout/hierarchy6"/>
    <dgm:cxn modelId="{988BDC48-0F6B-440A-94D3-BF8FD4D7FE75}" type="presParOf" srcId="{E1A8FA17-56DB-4910-B81F-B244CBA22168}" destId="{A38EDC9F-287F-4578-A607-75ED19389923}" srcOrd="3" destOrd="0" presId="urn:microsoft.com/office/officeart/2005/8/layout/hierarchy6"/>
    <dgm:cxn modelId="{C843CAB2-FFA1-4C32-897C-99A1165676EE}" type="presParOf" srcId="{A38EDC9F-287F-4578-A607-75ED19389923}" destId="{2A3A22F0-12F6-416F-93D8-84535FD6F3EC}" srcOrd="0" destOrd="0" presId="urn:microsoft.com/office/officeart/2005/8/layout/hierarchy6"/>
    <dgm:cxn modelId="{B3260663-3440-47EF-B681-72C5486B5869}" type="presParOf" srcId="{A38EDC9F-287F-4578-A607-75ED19389923}" destId="{E37D5BBB-ED2D-4E90-9604-040B14DC099C}" srcOrd="1" destOrd="0" presId="urn:microsoft.com/office/officeart/2005/8/layout/hierarchy6"/>
    <dgm:cxn modelId="{F98248CF-1C62-4B88-8EF6-A4E5489DB2C9}" type="presParOf" srcId="{E1A8FA17-56DB-4910-B81F-B244CBA22168}" destId="{2DB095CE-EDD7-40CC-B1EE-71A8C0FF9934}" srcOrd="4" destOrd="0" presId="urn:microsoft.com/office/officeart/2005/8/layout/hierarchy6"/>
    <dgm:cxn modelId="{71BF13D6-468C-43B6-A258-8138D24420D8}" type="presParOf" srcId="{E1A8FA17-56DB-4910-B81F-B244CBA22168}" destId="{73972188-9FAC-4A7D-9843-7B222D0A4649}" srcOrd="5" destOrd="0" presId="urn:microsoft.com/office/officeart/2005/8/layout/hierarchy6"/>
    <dgm:cxn modelId="{8108C37C-572C-4C26-A330-0DD1D05AC114}" type="presParOf" srcId="{73972188-9FAC-4A7D-9843-7B222D0A4649}" destId="{1FD66BE7-953F-4B2E-9A5F-AF8E6AC78EAE}" srcOrd="0" destOrd="0" presId="urn:microsoft.com/office/officeart/2005/8/layout/hierarchy6"/>
    <dgm:cxn modelId="{841B92D2-D957-4778-AF04-A588CFC2CB70}" type="presParOf" srcId="{73972188-9FAC-4A7D-9843-7B222D0A4649}" destId="{38F38E0B-0361-4DC0-B076-87C15E6CCAC5}" srcOrd="1" destOrd="0" presId="urn:microsoft.com/office/officeart/2005/8/layout/hierarchy6"/>
    <dgm:cxn modelId="{E1B2222B-F76F-480A-BD76-A142AE91B9ED}" type="presParOf" srcId="{9996B2E8-481B-435F-A508-C9D3E904E1B5}" destId="{CA0FBD89-9140-4811-A53E-A1A9BD1AE8AF}" srcOrd="2" destOrd="0" presId="urn:microsoft.com/office/officeart/2005/8/layout/hierarchy6"/>
    <dgm:cxn modelId="{CD721A6F-93D5-4C56-8FD0-85EFA79F19C4}" type="presParOf" srcId="{9996B2E8-481B-435F-A508-C9D3E904E1B5}" destId="{BFDFDF8C-9F7F-4C81-A01C-8C06B4AA4495}" srcOrd="3" destOrd="0" presId="urn:microsoft.com/office/officeart/2005/8/layout/hierarchy6"/>
    <dgm:cxn modelId="{4C3A28D9-F35C-4553-8C59-6F75E1A22D33}" type="presParOf" srcId="{BFDFDF8C-9F7F-4C81-A01C-8C06B4AA4495}" destId="{7C4A2299-3CC5-4204-8FCE-2FF85F6983CB}" srcOrd="0" destOrd="0" presId="urn:microsoft.com/office/officeart/2005/8/layout/hierarchy6"/>
    <dgm:cxn modelId="{923B914B-A32F-480F-823F-5B8BD9C7B894}" type="presParOf" srcId="{BFDFDF8C-9F7F-4C81-A01C-8C06B4AA4495}" destId="{BA33CFBE-76B3-4A99-B708-0ADB8B68F35B}" srcOrd="1" destOrd="0" presId="urn:microsoft.com/office/officeart/2005/8/layout/hierarchy6"/>
    <dgm:cxn modelId="{063A8D01-753C-4759-B11C-8134A5EA4962}" type="presParOf" srcId="{BA33CFBE-76B3-4A99-B708-0ADB8B68F35B}" destId="{6BEBE735-5764-46EB-A759-B771F4BC3B70}" srcOrd="0" destOrd="0" presId="urn:microsoft.com/office/officeart/2005/8/layout/hierarchy6"/>
    <dgm:cxn modelId="{F313CC05-4E40-469E-84A6-157E6022A08C}" type="presParOf" srcId="{BA33CFBE-76B3-4A99-B708-0ADB8B68F35B}" destId="{A8E72660-5D7A-4854-B85E-E7A7701FF7B5}" srcOrd="1" destOrd="0" presId="urn:microsoft.com/office/officeart/2005/8/layout/hierarchy6"/>
    <dgm:cxn modelId="{1797B635-F2BD-4F5A-95BB-8F1183E671F5}" type="presParOf" srcId="{A8E72660-5D7A-4854-B85E-E7A7701FF7B5}" destId="{6859B232-B4E8-4466-8C64-0AA1DA3387A7}" srcOrd="0" destOrd="0" presId="urn:microsoft.com/office/officeart/2005/8/layout/hierarchy6"/>
    <dgm:cxn modelId="{7187B5F4-6657-43A5-A3FF-90A4AE867E80}" type="presParOf" srcId="{A8E72660-5D7A-4854-B85E-E7A7701FF7B5}" destId="{F0FB0BF8-2B6D-4CC8-B828-71822F988BDB}" srcOrd="1" destOrd="0" presId="urn:microsoft.com/office/officeart/2005/8/layout/hierarchy6"/>
    <dgm:cxn modelId="{BDCA5625-756E-489C-A40E-A8803B2B15F8}" type="presParOf" srcId="{BA33CFBE-76B3-4A99-B708-0ADB8B68F35B}" destId="{F2D16736-EB1B-4699-B543-B025B6B620B2}" srcOrd="2" destOrd="0" presId="urn:microsoft.com/office/officeart/2005/8/layout/hierarchy6"/>
    <dgm:cxn modelId="{C6167C95-C254-41FB-8D45-3936D07FE52F}" type="presParOf" srcId="{BA33CFBE-76B3-4A99-B708-0ADB8B68F35B}" destId="{8DC962F4-5FAC-4C52-BE66-5F0AE6F9CB01}" srcOrd="3" destOrd="0" presId="urn:microsoft.com/office/officeart/2005/8/layout/hierarchy6"/>
    <dgm:cxn modelId="{C3DFE1B1-84B5-4FBD-95E3-AE50BCD15803}" type="presParOf" srcId="{8DC962F4-5FAC-4C52-BE66-5F0AE6F9CB01}" destId="{2173C677-233D-47D8-8D70-50F7DD5298D7}" srcOrd="0" destOrd="0" presId="urn:microsoft.com/office/officeart/2005/8/layout/hierarchy6"/>
    <dgm:cxn modelId="{CDDA1049-1A33-4E97-9E07-5DF9CC900A19}" type="presParOf" srcId="{8DC962F4-5FAC-4C52-BE66-5F0AE6F9CB01}" destId="{3D20814A-1E49-4EC6-AD49-2673C800F9E5}" srcOrd="1" destOrd="0" presId="urn:microsoft.com/office/officeart/2005/8/layout/hierarchy6"/>
    <dgm:cxn modelId="{005370B9-9583-404E-9039-4559E12F4439}" type="presParOf" srcId="{BA33CFBE-76B3-4A99-B708-0ADB8B68F35B}" destId="{F3A20A2C-915D-4D0D-8AA6-EA98CB5BD7FE}" srcOrd="4" destOrd="0" presId="urn:microsoft.com/office/officeart/2005/8/layout/hierarchy6"/>
    <dgm:cxn modelId="{723587D2-4A44-40E9-8386-FF7C1D554F42}" type="presParOf" srcId="{BA33CFBE-76B3-4A99-B708-0ADB8B68F35B}" destId="{EE7698F8-5324-402E-B147-2A22FE34ABED}" srcOrd="5" destOrd="0" presId="urn:microsoft.com/office/officeart/2005/8/layout/hierarchy6"/>
    <dgm:cxn modelId="{6F0DA71B-9603-4794-A3E2-89E998816ED9}" type="presParOf" srcId="{EE7698F8-5324-402E-B147-2A22FE34ABED}" destId="{694BF966-64AA-491C-A3C2-CB4BB55E2360}" srcOrd="0" destOrd="0" presId="urn:microsoft.com/office/officeart/2005/8/layout/hierarchy6"/>
    <dgm:cxn modelId="{7244F80C-589C-4676-B3F2-DE29910553FE}" type="presParOf" srcId="{EE7698F8-5324-402E-B147-2A22FE34ABED}" destId="{88FA98E4-C8EB-4A61-9B36-557C1F6A71EB}" srcOrd="1" destOrd="0" presId="urn:microsoft.com/office/officeart/2005/8/layout/hierarchy6"/>
    <dgm:cxn modelId="{C11DB913-504A-4B38-8881-28737FAE6A9F}" type="presParOf" srcId="{7BFE7983-06CC-4BED-A664-2F9CAF08BD64}" destId="{384A83C7-BA09-40E8-8CD6-5C73756ADCC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4E992-8302-4BAB-ABFB-C1009E99FD34}">
      <dsp:nvSpPr>
        <dsp:cNvPr id="0" name=""/>
        <dsp:cNvSpPr/>
      </dsp:nvSpPr>
      <dsp:spPr>
        <a:xfrm>
          <a:off x="2913540" y="257456"/>
          <a:ext cx="1945319" cy="599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+mj-lt"/>
            </a:rPr>
            <a:t>Operon</a:t>
          </a:r>
          <a:endParaRPr lang="en-US" sz="2400" kern="1200" dirty="0">
            <a:latin typeface="+mj-lt"/>
          </a:endParaRPr>
        </a:p>
      </dsp:txBody>
      <dsp:txXfrm>
        <a:off x="2931087" y="275003"/>
        <a:ext cx="1910225" cy="564001"/>
      </dsp:txXfrm>
    </dsp:sp>
    <dsp:sp modelId="{D1C1421D-502A-4534-8618-460191B184D5}">
      <dsp:nvSpPr>
        <dsp:cNvPr id="0" name=""/>
        <dsp:cNvSpPr/>
      </dsp:nvSpPr>
      <dsp:spPr>
        <a:xfrm>
          <a:off x="1865869" y="856551"/>
          <a:ext cx="2020330" cy="276284"/>
        </a:xfrm>
        <a:custGeom>
          <a:avLst/>
          <a:gdLst/>
          <a:ahLst/>
          <a:cxnLst/>
          <a:rect l="0" t="0" r="0" b="0"/>
          <a:pathLst>
            <a:path>
              <a:moveTo>
                <a:pt x="2020330" y="0"/>
              </a:moveTo>
              <a:lnTo>
                <a:pt x="2020330" y="138142"/>
              </a:lnTo>
              <a:lnTo>
                <a:pt x="0" y="138142"/>
              </a:lnTo>
              <a:lnTo>
                <a:pt x="0" y="2762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3B266-90AD-4B1F-9377-34F97BAF0E7E}">
      <dsp:nvSpPr>
        <dsp:cNvPr id="0" name=""/>
        <dsp:cNvSpPr/>
      </dsp:nvSpPr>
      <dsp:spPr>
        <a:xfrm>
          <a:off x="1347835" y="1132836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Controller Genes</a:t>
          </a:r>
          <a:endParaRPr lang="en-US" sz="1600" kern="1200" dirty="0">
            <a:latin typeface="+mj-lt"/>
          </a:endParaRPr>
        </a:p>
      </dsp:txBody>
      <dsp:txXfrm>
        <a:off x="1368065" y="1153066"/>
        <a:ext cx="995606" cy="650251"/>
      </dsp:txXfrm>
    </dsp:sp>
    <dsp:sp modelId="{7B20266E-9A3F-4773-BFD8-574483E3739A}">
      <dsp:nvSpPr>
        <dsp:cNvPr id="0" name=""/>
        <dsp:cNvSpPr/>
      </dsp:nvSpPr>
      <dsp:spPr>
        <a:xfrm>
          <a:off x="518982" y="1823547"/>
          <a:ext cx="1346887" cy="276284"/>
        </a:xfrm>
        <a:custGeom>
          <a:avLst/>
          <a:gdLst/>
          <a:ahLst/>
          <a:cxnLst/>
          <a:rect l="0" t="0" r="0" b="0"/>
          <a:pathLst>
            <a:path>
              <a:moveTo>
                <a:pt x="1346887" y="0"/>
              </a:moveTo>
              <a:lnTo>
                <a:pt x="1346887" y="138142"/>
              </a:lnTo>
              <a:lnTo>
                <a:pt x="0" y="138142"/>
              </a:lnTo>
              <a:lnTo>
                <a:pt x="0" y="276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6AAB4-1276-4BE9-8A6C-B4D137D2949A}">
      <dsp:nvSpPr>
        <dsp:cNvPr id="0" name=""/>
        <dsp:cNvSpPr/>
      </dsp:nvSpPr>
      <dsp:spPr>
        <a:xfrm>
          <a:off x="948" y="2099832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Regulator Genes</a:t>
          </a:r>
          <a:endParaRPr lang="en-US" sz="1600" kern="1200" dirty="0"/>
        </a:p>
      </dsp:txBody>
      <dsp:txXfrm>
        <a:off x="21178" y="2120062"/>
        <a:ext cx="995606" cy="650251"/>
      </dsp:txXfrm>
    </dsp:sp>
    <dsp:sp modelId="{A71FD538-DC68-4015-AAA1-CA39CDB90DF4}">
      <dsp:nvSpPr>
        <dsp:cNvPr id="0" name=""/>
        <dsp:cNvSpPr/>
      </dsp:nvSpPr>
      <dsp:spPr>
        <a:xfrm>
          <a:off x="1820149" y="1823547"/>
          <a:ext cx="91440" cy="2762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A22F0-12F6-416F-93D8-84535FD6F3EC}">
      <dsp:nvSpPr>
        <dsp:cNvPr id="0" name=""/>
        <dsp:cNvSpPr/>
      </dsp:nvSpPr>
      <dsp:spPr>
        <a:xfrm>
          <a:off x="1347835" y="2099832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Promoter Genes</a:t>
          </a:r>
          <a:endParaRPr lang="en-US" sz="1600" kern="1200" dirty="0"/>
        </a:p>
      </dsp:txBody>
      <dsp:txXfrm>
        <a:off x="1368065" y="2120062"/>
        <a:ext cx="995606" cy="650251"/>
      </dsp:txXfrm>
    </dsp:sp>
    <dsp:sp modelId="{2DB095CE-EDD7-40CC-B1EE-71A8C0FF9934}">
      <dsp:nvSpPr>
        <dsp:cNvPr id="0" name=""/>
        <dsp:cNvSpPr/>
      </dsp:nvSpPr>
      <dsp:spPr>
        <a:xfrm>
          <a:off x="1865869" y="1823547"/>
          <a:ext cx="1346887" cy="276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42"/>
              </a:lnTo>
              <a:lnTo>
                <a:pt x="1346887" y="138142"/>
              </a:lnTo>
              <a:lnTo>
                <a:pt x="1346887" y="276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66BE7-953F-4B2E-9A5F-AF8E6AC78EAE}">
      <dsp:nvSpPr>
        <dsp:cNvPr id="0" name=""/>
        <dsp:cNvSpPr/>
      </dsp:nvSpPr>
      <dsp:spPr>
        <a:xfrm>
          <a:off x="2694722" y="2099832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Operator Genes</a:t>
          </a:r>
          <a:endParaRPr lang="en-US" sz="1600" kern="1200" dirty="0"/>
        </a:p>
      </dsp:txBody>
      <dsp:txXfrm>
        <a:off x="2714952" y="2120062"/>
        <a:ext cx="995606" cy="650251"/>
      </dsp:txXfrm>
    </dsp:sp>
    <dsp:sp modelId="{CA0FBD89-9140-4811-A53E-A1A9BD1AE8AF}">
      <dsp:nvSpPr>
        <dsp:cNvPr id="0" name=""/>
        <dsp:cNvSpPr/>
      </dsp:nvSpPr>
      <dsp:spPr>
        <a:xfrm>
          <a:off x="3886200" y="856551"/>
          <a:ext cx="2020330" cy="276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42"/>
              </a:lnTo>
              <a:lnTo>
                <a:pt x="2020330" y="138142"/>
              </a:lnTo>
              <a:lnTo>
                <a:pt x="2020330" y="2762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4A2299-3CC5-4204-8FCE-2FF85F6983CB}">
      <dsp:nvSpPr>
        <dsp:cNvPr id="0" name=""/>
        <dsp:cNvSpPr/>
      </dsp:nvSpPr>
      <dsp:spPr>
        <a:xfrm>
          <a:off x="5388497" y="1132836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Structural Genes</a:t>
          </a:r>
          <a:endParaRPr lang="en-US" sz="1600" kern="1200" dirty="0">
            <a:latin typeface="+mj-lt"/>
          </a:endParaRPr>
        </a:p>
      </dsp:txBody>
      <dsp:txXfrm>
        <a:off x="5408727" y="1153066"/>
        <a:ext cx="995606" cy="650251"/>
      </dsp:txXfrm>
    </dsp:sp>
    <dsp:sp modelId="{6BEBE735-5764-46EB-A759-B771F4BC3B70}">
      <dsp:nvSpPr>
        <dsp:cNvPr id="0" name=""/>
        <dsp:cNvSpPr/>
      </dsp:nvSpPr>
      <dsp:spPr>
        <a:xfrm>
          <a:off x="4559643" y="1823547"/>
          <a:ext cx="1346887" cy="276284"/>
        </a:xfrm>
        <a:custGeom>
          <a:avLst/>
          <a:gdLst/>
          <a:ahLst/>
          <a:cxnLst/>
          <a:rect l="0" t="0" r="0" b="0"/>
          <a:pathLst>
            <a:path>
              <a:moveTo>
                <a:pt x="1346887" y="0"/>
              </a:moveTo>
              <a:lnTo>
                <a:pt x="1346887" y="138142"/>
              </a:lnTo>
              <a:lnTo>
                <a:pt x="0" y="138142"/>
              </a:lnTo>
              <a:lnTo>
                <a:pt x="0" y="276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9B232-B4E8-4466-8C64-0AA1DA3387A7}">
      <dsp:nvSpPr>
        <dsp:cNvPr id="0" name=""/>
        <dsp:cNvSpPr/>
      </dsp:nvSpPr>
      <dsp:spPr>
        <a:xfrm>
          <a:off x="4041610" y="2099832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Cistron</a:t>
          </a:r>
          <a:r>
            <a:rPr lang="en-US" sz="1600" kern="1200" dirty="0" smtClean="0"/>
            <a:t> Z</a:t>
          </a:r>
          <a:endParaRPr lang="en-US" sz="1600" kern="1200" dirty="0"/>
        </a:p>
      </dsp:txBody>
      <dsp:txXfrm>
        <a:off x="4061840" y="2120062"/>
        <a:ext cx="995606" cy="650251"/>
      </dsp:txXfrm>
    </dsp:sp>
    <dsp:sp modelId="{F2D16736-EB1B-4699-B543-B025B6B620B2}">
      <dsp:nvSpPr>
        <dsp:cNvPr id="0" name=""/>
        <dsp:cNvSpPr/>
      </dsp:nvSpPr>
      <dsp:spPr>
        <a:xfrm>
          <a:off x="5860810" y="1823547"/>
          <a:ext cx="91440" cy="2762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3C677-233D-47D8-8D70-50F7DD5298D7}">
      <dsp:nvSpPr>
        <dsp:cNvPr id="0" name=""/>
        <dsp:cNvSpPr/>
      </dsp:nvSpPr>
      <dsp:spPr>
        <a:xfrm>
          <a:off x="5388497" y="2099832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Cistron</a:t>
          </a:r>
          <a:r>
            <a:rPr lang="en-US" sz="1600" kern="1200" dirty="0" smtClean="0"/>
            <a:t> Y</a:t>
          </a:r>
          <a:endParaRPr lang="en-US" sz="1600" kern="1200" dirty="0"/>
        </a:p>
      </dsp:txBody>
      <dsp:txXfrm>
        <a:off x="5408727" y="2120062"/>
        <a:ext cx="995606" cy="650251"/>
      </dsp:txXfrm>
    </dsp:sp>
    <dsp:sp modelId="{F3A20A2C-915D-4D0D-8AA6-EA98CB5BD7FE}">
      <dsp:nvSpPr>
        <dsp:cNvPr id="0" name=""/>
        <dsp:cNvSpPr/>
      </dsp:nvSpPr>
      <dsp:spPr>
        <a:xfrm>
          <a:off x="5906530" y="1823547"/>
          <a:ext cx="1346887" cy="276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42"/>
              </a:lnTo>
              <a:lnTo>
                <a:pt x="1346887" y="138142"/>
              </a:lnTo>
              <a:lnTo>
                <a:pt x="1346887" y="276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BF966-64AA-491C-A3C2-CB4BB55E2360}">
      <dsp:nvSpPr>
        <dsp:cNvPr id="0" name=""/>
        <dsp:cNvSpPr/>
      </dsp:nvSpPr>
      <dsp:spPr>
        <a:xfrm>
          <a:off x="6735384" y="2099832"/>
          <a:ext cx="1036066" cy="69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Cistron</a:t>
          </a:r>
          <a:r>
            <a:rPr lang="en-US" sz="1600" kern="1200" dirty="0" smtClean="0"/>
            <a:t> A</a:t>
          </a:r>
          <a:endParaRPr lang="en-US" sz="1600" kern="1200" dirty="0"/>
        </a:p>
      </dsp:txBody>
      <dsp:txXfrm>
        <a:off x="6755614" y="2120062"/>
        <a:ext cx="995606" cy="650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A16D9E-685F-464C-8144-50F478D0FE7B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564D5B-11A9-4D30-B742-E2B0E05A157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2286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Seminar </a:t>
            </a:r>
            <a:r>
              <a:rPr lang="en-US" sz="4000" dirty="0" err="1" smtClean="0">
                <a:solidFill>
                  <a:srgbClr val="FFFF00"/>
                </a:solidFill>
              </a:rPr>
              <a:t>Presentataion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on 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Regulation of Gene Expression in Prokaryotes and Eukaryotes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3581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 smtClean="0">
                <a:solidFill>
                  <a:srgbClr val="FF0066"/>
                </a:solidFill>
              </a:rPr>
              <a:t>SUBMITTED TO DEPARTMENT OF BOTANY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400" dirty="0" smtClean="0"/>
              <a:t>GOVT. DIGVIJAY AUTONOMOUS P.G. COLLEGE RAJNANGAON (C.G.) 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>
                <a:solidFill>
                  <a:srgbClr val="FFC000"/>
                </a:solidFill>
              </a:rPr>
              <a:t>GUIDED BY :-		                              PRESENTED BY :-</a:t>
            </a:r>
          </a:p>
          <a:p>
            <a:pPr algn="ctr"/>
            <a:endParaRPr lang="en-US" sz="9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     Dr. </a:t>
            </a:r>
            <a:r>
              <a:rPr lang="en-US" sz="2200" b="1" dirty="0" err="1" smtClean="0">
                <a:solidFill>
                  <a:schemeClr val="bg1"/>
                </a:solidFill>
              </a:rPr>
              <a:t>Hemlata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Virdi</a:t>
            </a:r>
            <a:r>
              <a:rPr lang="en-US" sz="2200" b="1" dirty="0" smtClean="0">
                <a:solidFill>
                  <a:schemeClr val="bg1"/>
                </a:solidFill>
              </a:rPr>
              <a:t>			</a:t>
            </a:r>
            <a:r>
              <a:rPr lang="en-US" sz="2200" b="1" dirty="0" err="1" smtClean="0">
                <a:solidFill>
                  <a:schemeClr val="bg1"/>
                </a:solidFill>
              </a:rPr>
              <a:t>Durgesh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Nandini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Padauti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					   (M.Sc. Pre.)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                                                                        Botany</a:t>
            </a:r>
          </a:p>
          <a:p>
            <a:pPr algn="ctr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Mechanism or Action of Lac </a:t>
            </a:r>
            <a:r>
              <a:rPr lang="en-US" sz="4000" u="sng" dirty="0" err="1" smtClean="0">
                <a:solidFill>
                  <a:srgbClr val="FF0000"/>
                </a:solidFill>
              </a:rPr>
              <a:t>Operon</a:t>
            </a:r>
            <a:r>
              <a:rPr lang="en-US" sz="4000" u="sng" dirty="0" smtClean="0">
                <a:solidFill>
                  <a:srgbClr val="FF0000"/>
                </a:solidFill>
              </a:rPr>
              <a:t> :-</a:t>
            </a:r>
            <a:endParaRPr lang="en-US" sz="40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u="sng" dirty="0" smtClean="0"/>
              <a:t>BECKWITH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1967</a:t>
            </a:r>
            <a:r>
              <a:rPr lang="en-US" dirty="0" smtClean="0"/>
              <a:t>), </a:t>
            </a:r>
            <a:r>
              <a:rPr lang="en-US" u="sng" dirty="0" smtClean="0"/>
              <a:t>EPSTEIN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1968</a:t>
            </a:r>
            <a:r>
              <a:rPr lang="en-US" dirty="0" smtClean="0"/>
              <a:t>), </a:t>
            </a:r>
            <a:r>
              <a:rPr lang="en-US" u="sng" dirty="0" smtClean="0"/>
              <a:t>MARTIN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en-US" dirty="0" smtClean="0"/>
              <a:t>) studied the mechanism of </a:t>
            </a:r>
            <a:r>
              <a:rPr lang="en-US" dirty="0" err="1" smtClean="0"/>
              <a:t>operon</a:t>
            </a:r>
            <a:r>
              <a:rPr lang="en-US" dirty="0" smtClean="0"/>
              <a:t> in E. Coli </a:t>
            </a:r>
            <a:r>
              <a:rPr lang="en-US" dirty="0" err="1" smtClean="0"/>
              <a:t>lac</a:t>
            </a:r>
            <a:r>
              <a:rPr lang="en-US" dirty="0" smtClean="0"/>
              <a:t> </a:t>
            </a:r>
            <a:r>
              <a:rPr lang="en-US" dirty="0" err="1" smtClean="0"/>
              <a:t>operon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According to them, </a:t>
            </a:r>
            <a:r>
              <a:rPr lang="en-US" dirty="0" err="1" smtClean="0"/>
              <a:t>operon</a:t>
            </a:r>
            <a:r>
              <a:rPr lang="en-US" dirty="0" smtClean="0"/>
              <a:t> regulates gene function in the following two stages.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u="sng" dirty="0" smtClean="0"/>
              <a:t>Inducible System</a:t>
            </a:r>
          </a:p>
          <a:p>
            <a:pPr algn="ctr">
              <a:buNone/>
            </a:pPr>
            <a:endParaRPr lang="en-US" sz="2200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When inducer molecules absent in medium.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When inducer molecules present.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sz="3200" u="sng" dirty="0" smtClean="0"/>
              <a:t>Repressible System</a:t>
            </a:r>
            <a:endParaRPr lang="en-US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6172200"/>
            <a:ext cx="9144000" cy="381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When inducer molecules absent in medium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hcl\Downloads\WhatsApp Image 2019-09-16 at 2.15.32 PM.jpe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 t="2899"/>
          <a:stretch>
            <a:fillRect/>
          </a:stretch>
        </p:blipFill>
        <p:spPr bwMode="auto">
          <a:xfrm>
            <a:off x="1600200" y="569495"/>
            <a:ext cx="5867400" cy="5374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6324600"/>
            <a:ext cx="9144000" cy="381000"/>
          </a:xfr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when inducer molecules present in medium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hcl\Downloads\WhatsApp Image 2019-09-16 at 2.15.33 PM (1).jpe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 t="4286"/>
          <a:stretch>
            <a:fillRect/>
          </a:stretch>
        </p:blipFill>
        <p:spPr bwMode="auto">
          <a:xfrm>
            <a:off x="1600200" y="440410"/>
            <a:ext cx="5867400" cy="5884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cl\Desktop\PHOTO\Difference-between-Inducible-and-Repressible-Operon-1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Lac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</a:rPr>
              <a:t>operon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 model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Regulation of Gene Expression in Eukaryotes :-</a:t>
            </a:r>
            <a:endParaRPr lang="en-US" sz="40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R.J. Britten and E.H. Davidson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en-US" dirty="0" smtClean="0"/>
              <a:t>) presented as a popular model (Gene Battery Model) in These scientists used the word producer for structural genes.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gene battery model consists of sequences of producer and integrator  genes that participate in RNA transcription.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Sensors and receptors are site sequences that do not participate in the synthesis of RNA only to identify molecules.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475"/>
            <a:ext cx="8229600" cy="13716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Gene Battery		    Tata Box &amp; </a:t>
            </a:r>
            <a:r>
              <a:rPr lang="en-US" sz="4000" dirty="0" err="1" smtClean="0">
                <a:solidFill>
                  <a:srgbClr val="FF0000"/>
                </a:solidFill>
              </a:rPr>
              <a:t>Caat</a:t>
            </a:r>
            <a:r>
              <a:rPr lang="en-US" sz="4000" dirty="0" smtClean="0">
                <a:solidFill>
                  <a:srgbClr val="FF0000"/>
                </a:solidFill>
              </a:rPr>
              <a:t> Box						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722275"/>
            <a:ext cx="4038600" cy="4907125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group of producer gene controlled by the sensor site is called a battery, in which the process of transcription starts by the integrator gene.</a:t>
            </a:r>
          </a:p>
          <a:p>
            <a:pPr algn="just"/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722275"/>
            <a:ext cx="4191000" cy="4907125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Goldberg and </a:t>
            </a:r>
            <a:r>
              <a:rPr lang="en-US" sz="2000" dirty="0" err="1" smtClean="0"/>
              <a:t>Hogness</a:t>
            </a:r>
            <a:r>
              <a:rPr lang="en-US" sz="2000" dirty="0" smtClean="0"/>
              <a:t> discovered this sequence in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The gene in the DNA chain is found to contain a sequence of 30 nucleotide TATA sequences that are required for translation.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Sequences of 200 bases are found before and after Tata Box which control the transcription process.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Gene battery model of Britten and Davidson 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457200" y="60960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Tata box and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caat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box 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hcl\Desktop\PHOTO\gene bate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2514600"/>
          </a:xfrm>
          <a:prstGeom prst="rect">
            <a:avLst/>
          </a:prstGeom>
          <a:noFill/>
        </p:spPr>
      </p:pic>
      <p:pic>
        <p:nvPicPr>
          <p:cNvPr id="3075" name="Picture 3" descr="C:\Users\hcl\Desktop\PHOTO\tata bo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0"/>
            <a:ext cx="91440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Conclusion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:-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Lactose is absent in medium – switch off</a:t>
            </a:r>
          </a:p>
          <a:p>
            <a:pPr algn="just"/>
            <a:r>
              <a:rPr lang="en-US" dirty="0" smtClean="0"/>
              <a:t>Lactose is added to the medium – switch 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sequence of bases controls the action of transcription.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In RNA Synthesis, some molecule participate and some molecule perform the task of identifying. There by completing the action of transcription.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Reference :-</a:t>
            </a:r>
            <a:endParaRPr lang="en-US" sz="40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C.B. POWAR – Cell biology 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addition 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1970</a:t>
            </a:r>
            <a:r>
              <a:rPr lang="en-US" dirty="0" smtClean="0"/>
              <a:t>” Reprint – 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1981</a:t>
            </a:r>
            <a:r>
              <a:rPr lang="en-US" dirty="0" smtClean="0"/>
              <a:t>”</a:t>
            </a:r>
          </a:p>
          <a:p>
            <a:endParaRPr lang="en-US" sz="1200" dirty="0" smtClean="0"/>
          </a:p>
          <a:p>
            <a:r>
              <a:rPr lang="en-US" dirty="0" smtClean="0"/>
              <a:t>Source of Net.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Documents and Settings\xp\Desktop\OKml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19" y="1443421"/>
            <a:ext cx="8564881" cy="5414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9144000" cy="6858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-: </a:t>
            </a:r>
            <a:r>
              <a:rPr lang="en-US" sz="2600" u="sng" dirty="0" smtClean="0">
                <a:solidFill>
                  <a:srgbClr val="FF0000"/>
                </a:solidFill>
              </a:rPr>
              <a:t>Regulation of Gene Expression in Prokaryotes and Eukaryotes</a:t>
            </a:r>
            <a:r>
              <a:rPr lang="en-US" sz="2400" dirty="0" smtClean="0">
                <a:solidFill>
                  <a:srgbClr val="FF0000"/>
                </a:solidFill>
              </a:rPr>
              <a:t> :-</a:t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838200"/>
            <a:ext cx="6781800" cy="6019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Content :-</a:t>
            </a:r>
            <a:endParaRPr lang="en-US" sz="1000" dirty="0" smtClean="0">
              <a:solidFill>
                <a:srgbClr val="0070C0"/>
              </a:solidFill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Introduction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Definition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History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Gene Regulation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Regulation of Gene expression in Prokaryotic cells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Regulation of Enzyme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Lac </a:t>
            </a:r>
            <a:r>
              <a:rPr lang="en-US" sz="1800" dirty="0" err="1" smtClean="0"/>
              <a:t>Operon</a:t>
            </a:r>
            <a:endParaRPr lang="en-US" sz="1800" dirty="0" smtClean="0"/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Structure of Lac </a:t>
            </a:r>
            <a:r>
              <a:rPr lang="en-US" sz="1800" dirty="0" err="1" smtClean="0"/>
              <a:t>Operon</a:t>
            </a:r>
            <a:endParaRPr lang="en-US" sz="1800" dirty="0" smtClean="0"/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Mechanism or Action of Lac </a:t>
            </a:r>
            <a:r>
              <a:rPr lang="en-US" sz="1800" dirty="0" err="1" smtClean="0"/>
              <a:t>Operon</a:t>
            </a:r>
            <a:endParaRPr lang="en-US" sz="1800" dirty="0" smtClean="0"/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Regulation of Gene Expression in Eukaryotes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Structure of  Gene battery and Tata box and </a:t>
            </a:r>
            <a:r>
              <a:rPr lang="en-US" sz="1800" dirty="0" err="1" smtClean="0"/>
              <a:t>Caat</a:t>
            </a:r>
            <a:r>
              <a:rPr lang="en-US" sz="1800" dirty="0" smtClean="0"/>
              <a:t> box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Conclusion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1800" dirty="0" smtClean="0"/>
              <a:t>Reference.</a:t>
            </a:r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sz="700" dirty="0" smtClean="0"/>
              <a:t/>
            </a:r>
            <a:br>
              <a:rPr lang="en-US" sz="700" dirty="0" smtClean="0"/>
            </a:br>
            <a:endParaRPr lang="en-US" sz="700" dirty="0" smtClean="0"/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endParaRPr lang="en-US" sz="7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7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Introduction</a:t>
            </a:r>
            <a:r>
              <a:rPr lang="en-US" sz="4000" dirty="0" smtClean="0">
                <a:solidFill>
                  <a:srgbClr val="FF0000"/>
                </a:solidFill>
              </a:rPr>
              <a:t> :-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gene is a small part of a large molecule called DNA that handles the formation of proteins.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gene is found above the chromosome inside the nucleus. Genetic characters are transfer from one generation to another. 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algn="just"/>
            <a:r>
              <a:rPr lang="en-US" dirty="0" smtClean="0"/>
              <a:t>this are called as unit of genetics.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Definition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:-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Genes are the unit of transmission of characters from generation to generation.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Genes are the unit of genetics.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In general one gene is responsible for the expression of one character in on organism.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History</a:t>
            </a:r>
            <a:r>
              <a:rPr lang="en-US" sz="4000" dirty="0" smtClean="0">
                <a:solidFill>
                  <a:srgbClr val="FF0000"/>
                </a:solidFill>
              </a:rPr>
              <a:t> :-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The History gene was first proposed by Johansen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1905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Watson and Crick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1953</a:t>
            </a:r>
            <a:r>
              <a:rPr lang="en-US" dirty="0" smtClean="0"/>
              <a:t>) explained that Genes are micro molecules that are made of C, H, O, N, P.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Gene Regulation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:-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algn="just"/>
            <a:r>
              <a:rPr lang="en-US" dirty="0" smtClean="0"/>
              <a:t>Gene is a functional unit of living organism.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Thousands of genes are found in each cell in the gene, but not all genes are active simultaneously.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Genes that are modifiable when needed at a specific time called switched on gene and those who are inactive called switched off genes.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formation of proteins is called gene regulation.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Regulation of Gene expression in Prokaryotic </a:t>
            </a:r>
            <a:r>
              <a:rPr lang="en-US" sz="4400" u="sng" dirty="0" smtClean="0">
                <a:solidFill>
                  <a:srgbClr val="FF0000"/>
                </a:solidFill>
              </a:rPr>
              <a:t>cells </a:t>
            </a:r>
            <a:r>
              <a:rPr lang="en-US" sz="4400" dirty="0" smtClean="0">
                <a:solidFill>
                  <a:srgbClr val="FF0000"/>
                </a:solidFill>
              </a:rPr>
              <a:t>:-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the study of gene regulation was done in a bacteria called prokaryotic E. coli.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gene regulation in E coli. and other prokaryotes occurs at 2 levels.</a:t>
            </a:r>
          </a:p>
          <a:p>
            <a:pPr algn="just">
              <a:buNone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Regulation of Enzyme.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Regulation of transcription and translation.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Regulation of Enzyme</a:t>
            </a:r>
            <a:r>
              <a:rPr lang="en-US" sz="4000" dirty="0" smtClean="0">
                <a:solidFill>
                  <a:srgbClr val="FF0000"/>
                </a:solidFill>
              </a:rPr>
              <a:t> :-</a:t>
            </a:r>
            <a:br>
              <a:rPr lang="en-US" sz="4000" dirty="0" smtClean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According to </a:t>
            </a:r>
            <a:r>
              <a:rPr lang="en-US" u="sng" dirty="0" smtClean="0"/>
              <a:t>JACOB</a:t>
            </a:r>
            <a:r>
              <a:rPr lang="en-US" dirty="0" smtClean="0"/>
              <a:t> and </a:t>
            </a:r>
            <a:r>
              <a:rPr lang="en-US" u="sng" dirty="0" smtClean="0"/>
              <a:t>MONAD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1961</a:t>
            </a:r>
            <a:r>
              <a:rPr lang="en-US" dirty="0" smtClean="0"/>
              <a:t>), the synthesis of enzyme related to the metabolism of lactose sugars takes place by the following process.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Induction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Repression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Feed </a:t>
            </a:r>
            <a:r>
              <a:rPr lang="en-US" smtClean="0"/>
              <a:t>back </a:t>
            </a:r>
            <a:r>
              <a:rPr lang="en-US" smtClean="0"/>
              <a:t>inhibition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sz="3000" u="sng" dirty="0" smtClean="0"/>
              <a:t>Regulation of Transcription and Translation</a:t>
            </a:r>
          </a:p>
          <a:p>
            <a:pPr marL="514350" indent="-514350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Lac </a:t>
            </a:r>
            <a:r>
              <a:rPr lang="en-US" sz="4000" u="sng" dirty="0" err="1" smtClean="0">
                <a:solidFill>
                  <a:srgbClr val="FF0000"/>
                </a:solidFill>
              </a:rPr>
              <a:t>Operon</a:t>
            </a:r>
            <a:r>
              <a:rPr lang="en-US" sz="4000" u="sng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:-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4191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Jacob and Monad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1961</a:t>
            </a:r>
            <a:r>
              <a:rPr lang="en-US" sz="2400" dirty="0" smtClean="0"/>
              <a:t>) presented the </a:t>
            </a:r>
            <a:r>
              <a:rPr lang="en-US" sz="2400" dirty="0" err="1" smtClean="0"/>
              <a:t>operon</a:t>
            </a:r>
            <a:r>
              <a:rPr lang="en-US" sz="2400" dirty="0" smtClean="0"/>
              <a:t> model for the regulation of gene function by studying lactose </a:t>
            </a:r>
            <a:r>
              <a:rPr lang="en-US" sz="2400" dirty="0" err="1" smtClean="0"/>
              <a:t>operon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400" dirty="0" smtClean="0"/>
              <a:t>A group of structural and controlling genes that have genetic control over metabolism in the cytoplasm is called </a:t>
            </a:r>
            <a:r>
              <a:rPr lang="en-US" sz="2400" dirty="0" err="1" smtClean="0"/>
              <a:t>operon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1600" dirty="0" smtClean="0"/>
          </a:p>
          <a:p>
            <a:pPr algn="just">
              <a:buNone/>
            </a:pPr>
            <a:r>
              <a:rPr lang="en-US" sz="2400" u="sng" dirty="0" smtClean="0"/>
              <a:t>Structure of Lac </a:t>
            </a:r>
            <a:r>
              <a:rPr lang="en-US" sz="2400" u="sng" dirty="0" err="1" smtClean="0"/>
              <a:t>Operon</a:t>
            </a:r>
            <a:r>
              <a:rPr lang="en-US" sz="2400" u="sng" dirty="0" smtClean="0"/>
              <a:t> </a:t>
            </a:r>
            <a:r>
              <a:rPr lang="en-US" sz="2400" dirty="0" smtClean="0"/>
              <a:t>:-</a:t>
            </a:r>
          </a:p>
          <a:p>
            <a:pPr algn="just">
              <a:buNone/>
            </a:pPr>
            <a:r>
              <a:rPr lang="en-US" sz="2400" dirty="0" smtClean="0"/>
              <a:t>According to Jacob Monad, lactose </a:t>
            </a:r>
            <a:r>
              <a:rPr lang="en-US" sz="2400" dirty="0" err="1" smtClean="0"/>
              <a:t>operon</a:t>
            </a:r>
            <a:r>
              <a:rPr lang="en-US" sz="2400" dirty="0" smtClean="0"/>
              <a:t> is made up of 2 genes.</a:t>
            </a:r>
          </a:p>
          <a:p>
            <a:pPr algn="just">
              <a:buNone/>
            </a:pPr>
            <a:endParaRPr lang="en-US" sz="2400" dirty="0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609600" y="3810000"/>
          <a:ext cx="77724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365</TotalTime>
  <Words>741</Words>
  <Application>Microsoft Office PowerPoint</Application>
  <PresentationFormat>On-screen Show (4:3)</PresentationFormat>
  <Paragraphs>123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Wingdings 2</vt:lpstr>
      <vt:lpstr>Flow</vt:lpstr>
      <vt:lpstr>Seminar Presentataion  on  Regulation of Gene Expression in Prokaryotes and Eukaryotes</vt:lpstr>
      <vt:lpstr> -: Regulation of Gene Expression in Prokaryotes and Eukaryotes :- </vt:lpstr>
      <vt:lpstr>Introduction :-</vt:lpstr>
      <vt:lpstr>Definition :-</vt:lpstr>
      <vt:lpstr>History :-</vt:lpstr>
      <vt:lpstr>Gene Regulation :-</vt:lpstr>
      <vt:lpstr>Regulation of Gene expression in Prokaryotic cells :-</vt:lpstr>
      <vt:lpstr>Regulation of Enzyme :- </vt:lpstr>
      <vt:lpstr>Lac Operon :-</vt:lpstr>
      <vt:lpstr>Mechanism or Action of Lac Operon :-</vt:lpstr>
      <vt:lpstr>When inducer molecules absent in medium</vt:lpstr>
      <vt:lpstr>when inducer molecules present in medium</vt:lpstr>
      <vt:lpstr>Lac operon model</vt:lpstr>
      <vt:lpstr>Regulation of Gene Expression in Eukaryotes :-</vt:lpstr>
      <vt:lpstr>Gene Battery      Tata Box &amp; Caat Box      </vt:lpstr>
      <vt:lpstr>Gene battery model of Britten and Davidson </vt:lpstr>
      <vt:lpstr>Conclusion :-</vt:lpstr>
      <vt:lpstr>Reference :-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hcl</dc:creator>
  <cp:lastModifiedBy>user</cp:lastModifiedBy>
  <cp:revision>122</cp:revision>
  <dcterms:created xsi:type="dcterms:W3CDTF">2019-09-16T07:09:41Z</dcterms:created>
  <dcterms:modified xsi:type="dcterms:W3CDTF">2024-09-26T14:09:10Z</dcterms:modified>
</cp:coreProperties>
</file>